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7" r:id="rId2"/>
    <p:sldId id="258" r:id="rId3"/>
    <p:sldId id="300" r:id="rId4"/>
    <p:sldId id="302" r:id="rId5"/>
    <p:sldId id="303" r:id="rId6"/>
    <p:sldId id="283" r:id="rId7"/>
    <p:sldId id="304" r:id="rId8"/>
    <p:sldId id="305" r:id="rId9"/>
    <p:sldId id="306" r:id="rId10"/>
    <p:sldId id="270" r:id="rId11"/>
    <p:sldId id="307" r:id="rId12"/>
    <p:sldId id="308" r:id="rId13"/>
    <p:sldId id="301" r:id="rId14"/>
    <p:sldId id="259" r:id="rId15"/>
    <p:sldId id="294" r:id="rId16"/>
    <p:sldId id="279" r:id="rId17"/>
    <p:sldId id="288" r:id="rId18"/>
    <p:sldId id="289" r:id="rId19"/>
    <p:sldId id="299" r:id="rId20"/>
    <p:sldId id="276" r:id="rId21"/>
    <p:sldId id="281" r:id="rId22"/>
    <p:sldId id="272" r:id="rId23"/>
    <p:sldId id="273" r:id="rId24"/>
    <p:sldId id="298" r:id="rId25"/>
    <p:sldId id="292" r:id="rId26"/>
    <p:sldId id="295" r:id="rId27"/>
    <p:sldId id="296" r:id="rId28"/>
    <p:sldId id="278" r:id="rId29"/>
    <p:sldId id="282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00FF00"/>
    <a:srgbClr val="6DA5FF"/>
    <a:srgbClr val="3A3A3A"/>
    <a:srgbClr val="380256"/>
    <a:srgbClr val="F7C303"/>
    <a:srgbClr val="DEA900"/>
    <a:srgbClr val="9A57CD"/>
    <a:srgbClr val="3F3F3F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348EA-D6AB-44B4-9CC8-7505D95BF6CF}" v="235" dt="2021-05-11T02:05:20.94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>
        <p:scale>
          <a:sx n="66" d="100"/>
          <a:sy n="66" d="100"/>
        </p:scale>
        <p:origin x="1620" y="342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2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97365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en-US" altLang="ko-KR" sz="287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364760" y="42124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Rockwell" panose="02060603020205020403" pitchFamily="18" charset="0"/>
              </a:rPr>
              <a:t>감사합니다</a:t>
            </a:r>
            <a:endParaRPr lang="en-US" altLang="ko-KR" sz="115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89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개발과정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369570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4135952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684157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항후</a:t>
            </a:r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계획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64013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FE94CA0-7DE8-43C8-8CD2-BFBA82FA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57" y="4856617"/>
            <a:ext cx="7338946" cy="478268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4572000" y="647700"/>
            <a:ext cx="12954000" cy="3962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 액션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1:1,  2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 플레이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4572000" y="8342111"/>
            <a:ext cx="35052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클라이언트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512200560" descr="EMB0000619c1944">
            <a:extLst>
              <a:ext uri="{FF2B5EF4-FFF2-40B4-BE49-F238E27FC236}">
                <a16:creationId xmlns:a16="http://schemas.microsoft.com/office/drawing/2014/main" id="{28E2CB61-FD2F-4B79-A6B8-8D2BFC4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1" y="304800"/>
            <a:ext cx="765645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17573576" descr="EMB0000619c1946">
            <a:extLst>
              <a:ext uri="{FF2B5EF4-FFF2-40B4-BE49-F238E27FC236}">
                <a16:creationId xmlns:a16="http://schemas.microsoft.com/office/drawing/2014/main" id="{5CB5CEE5-5A62-4810-A267-4668117B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9887"/>
            <a:ext cx="8715022" cy="50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2379080" descr="EMB000062f41976">
            <a:extLst>
              <a:ext uri="{FF2B5EF4-FFF2-40B4-BE49-F238E27FC236}">
                <a16:creationId xmlns:a16="http://schemas.microsoft.com/office/drawing/2014/main" id="{C5A0DC73-8CFA-408F-A10F-003951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92114"/>
            <a:ext cx="8167270" cy="47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D7C3D-2373-417E-9A50-9683EB3F4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107" y="4533900"/>
            <a:ext cx="8672335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4898963" y="8314815"/>
            <a:ext cx="1828800" cy="77832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351464608" descr="EMB00006c3c39aa">
            <a:extLst>
              <a:ext uri="{FF2B5EF4-FFF2-40B4-BE49-F238E27FC236}">
                <a16:creationId xmlns:a16="http://schemas.microsoft.com/office/drawing/2014/main" id="{ABD8BC0F-65CF-4A4D-88ED-C98D7249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470282"/>
            <a:ext cx="4694613" cy="7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23884152" descr="EMB000062e039be">
            <a:extLst>
              <a:ext uri="{FF2B5EF4-FFF2-40B4-BE49-F238E27FC236}">
                <a16:creationId xmlns:a16="http://schemas.microsoft.com/office/drawing/2014/main" id="{0F5FFBE8-AD95-4672-AFBA-B9135189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9" y="1333500"/>
            <a:ext cx="827140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23886672" descr="EMB000062e039c2">
            <a:extLst>
              <a:ext uri="{FF2B5EF4-FFF2-40B4-BE49-F238E27FC236}">
                <a16:creationId xmlns:a16="http://schemas.microsoft.com/office/drawing/2014/main" id="{33C13C54-8006-4DB3-B5B1-27C3C8F9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523" y="3073513"/>
            <a:ext cx="9776426" cy="49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422704192" descr="EMB000062e039d5">
            <a:extLst>
              <a:ext uri="{FF2B5EF4-FFF2-40B4-BE49-F238E27FC236}">
                <a16:creationId xmlns:a16="http://schemas.microsoft.com/office/drawing/2014/main" id="{A61F0C2D-0A11-4481-A692-51861BE0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305300"/>
            <a:ext cx="8145657" cy="55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5463"/>
              </p:ext>
            </p:extLst>
          </p:nvPr>
        </p:nvGraphicFramePr>
        <p:xfrm>
          <a:off x="4829799" y="266700"/>
          <a:ext cx="12192000" cy="953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448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개발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 로딩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Loader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및 오브젝트 배치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충돌체크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(50%)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Bounding box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4478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(timer,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worker)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Nonblocking io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Singleton, OOP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개념을 적용한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~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연동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66345"/>
              </p:ext>
            </p:extLst>
          </p:nvPr>
        </p:nvGraphicFramePr>
        <p:xfrm>
          <a:off x="4841000" y="1250004"/>
          <a:ext cx="12192000" cy="3618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무료로 구한 애니메이션이 부자연스러워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직접 편집해 보려고 한다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그려야 하는 객체가 많아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관리가 어렵다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구현을 위해 새로운 프로젝트를 만들지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프로젝트에 새로운 쓰레드 추가로 해결할지 고민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DB, AWS, SQL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 데이터에 대한 구현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4572000" y="347814"/>
            <a:ext cx="243053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53020"/>
              </p:ext>
            </p:extLst>
          </p:nvPr>
        </p:nvGraphicFramePr>
        <p:xfrm>
          <a:off x="4855794" y="5858642"/>
          <a:ext cx="12192000" cy="4210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210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컨텐츠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및 조명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쉐이더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이펙트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수정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867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최적화 및 더미 클라이언트를 통한 </a:t>
                      </a:r>
                      <a:b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동시접속자 수 확인 및 트러블 슈팅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추가되는 컨텐츠에 대한 패킷 교환 시스템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200400" y="4965359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1008</Words>
  <Application>Microsoft Office PowerPoint</Application>
  <PresentationFormat>사용자 지정</PresentationFormat>
  <Paragraphs>362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7" baseType="lpstr">
      <vt:lpstr>휴먼둥근헤드라인</vt:lpstr>
      <vt:lpstr>에스코어 드림 3 Light</vt:lpstr>
      <vt:lpstr>Arial</vt:lpstr>
      <vt:lpstr>Agency FB</vt:lpstr>
      <vt:lpstr>에스코어 드림 7 ExtraBold</vt:lpstr>
      <vt:lpstr>에스코어 드림 2 ExtraLight</vt:lpstr>
      <vt:lpstr>Adobe 고딕 Std B</vt:lpstr>
      <vt:lpstr>Futura Bk BT</vt:lpstr>
      <vt:lpstr>?? ??</vt:lpstr>
      <vt:lpstr>에스코어 드림 5</vt:lpstr>
      <vt:lpstr>맑은 고딕</vt:lpstr>
      <vt:lpstr>에스코어 드림 4 Regular</vt:lpstr>
      <vt:lpstr>Calibri</vt:lpstr>
      <vt:lpstr>Rockwell</vt:lpstr>
      <vt:lpstr>바탕</vt:lpstr>
      <vt:lpstr>Bauhaus 93</vt:lpstr>
      <vt:lpstr>에스코어 드림 9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184</cp:revision>
  <dcterms:created xsi:type="dcterms:W3CDTF">2020-10-05T11:23:33Z</dcterms:created>
  <dcterms:modified xsi:type="dcterms:W3CDTF">2021-05-11T07:43:13Z</dcterms:modified>
</cp:coreProperties>
</file>